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9"/>
  </p:notesMasterIdLst>
  <p:handoutMasterIdLst>
    <p:handoutMasterId r:id="rId60"/>
  </p:handoutMasterIdLst>
  <p:sldIdLst>
    <p:sldId id="334" r:id="rId2"/>
    <p:sldId id="416" r:id="rId3"/>
    <p:sldId id="446" r:id="rId4"/>
    <p:sldId id="475" r:id="rId5"/>
    <p:sldId id="476" r:id="rId6"/>
    <p:sldId id="448" r:id="rId7"/>
    <p:sldId id="449" r:id="rId8"/>
    <p:sldId id="450" r:id="rId9"/>
    <p:sldId id="451" r:id="rId10"/>
    <p:sldId id="452" r:id="rId11"/>
    <p:sldId id="456" r:id="rId12"/>
    <p:sldId id="457" r:id="rId13"/>
    <p:sldId id="458" r:id="rId14"/>
    <p:sldId id="454" r:id="rId15"/>
    <p:sldId id="455" r:id="rId16"/>
    <p:sldId id="447" r:id="rId17"/>
    <p:sldId id="459" r:id="rId18"/>
    <p:sldId id="432" r:id="rId19"/>
    <p:sldId id="433" r:id="rId20"/>
    <p:sldId id="434" r:id="rId21"/>
    <p:sldId id="435" r:id="rId22"/>
    <p:sldId id="437" r:id="rId23"/>
    <p:sldId id="438" r:id="rId24"/>
    <p:sldId id="428" r:id="rId25"/>
    <p:sldId id="429" r:id="rId26"/>
    <p:sldId id="430" r:id="rId27"/>
    <p:sldId id="431" r:id="rId28"/>
    <p:sldId id="442" r:id="rId29"/>
    <p:sldId id="443" r:id="rId30"/>
    <p:sldId id="445" r:id="rId31"/>
    <p:sldId id="444" r:id="rId32"/>
    <p:sldId id="419" r:id="rId33"/>
    <p:sldId id="420" r:id="rId34"/>
    <p:sldId id="439" r:id="rId35"/>
    <p:sldId id="421" r:id="rId36"/>
    <p:sldId id="440" r:id="rId37"/>
    <p:sldId id="424" r:id="rId38"/>
    <p:sldId id="463" r:id="rId39"/>
    <p:sldId id="422" r:id="rId40"/>
    <p:sldId id="427" r:id="rId41"/>
    <p:sldId id="425" r:id="rId42"/>
    <p:sldId id="426" r:id="rId43"/>
    <p:sldId id="472" r:id="rId44"/>
    <p:sldId id="473" r:id="rId45"/>
    <p:sldId id="474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62" r:id="rId55"/>
    <p:sldId id="460" r:id="rId56"/>
    <p:sldId id="461" r:id="rId57"/>
    <p:sldId id="417" r:id="rId58"/>
  </p:sldIdLst>
  <p:sldSz cx="9906000" cy="6858000" type="A4"/>
  <p:notesSz cx="6854825" cy="9750425"/>
  <p:custDataLst>
    <p:tags r:id="rId6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6FF33"/>
    <a:srgbClr val="3366CC"/>
    <a:srgbClr val="FFEBAB"/>
    <a:srgbClr val="FFC000"/>
    <a:srgbClr val="2A82DA"/>
    <a:srgbClr val="009900"/>
    <a:srgbClr val="99CCFF"/>
    <a:srgbClr val="99FF33"/>
    <a:srgbClr val="B9C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105" d="100"/>
          <a:sy n="105" d="100"/>
        </p:scale>
        <p:origin x="1662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15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18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57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24.xml"/><Relationship Id="rId7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0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9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1.PNG"/><Relationship Id="rId7" Type="http://schemas.openxmlformats.org/officeDocument/2006/relationships/slide" Target="slide3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openxmlformats.org/officeDocument/2006/relationships/slide" Target="slide35.xml"/><Relationship Id="rId9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2.PNG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slide" Target="slide37.xml"/><Relationship Id="rId9" Type="http://schemas.openxmlformats.org/officeDocument/2006/relationships/slide" Target="slide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6.PNG"/><Relationship Id="rId7" Type="http://schemas.openxmlformats.org/officeDocument/2006/relationships/slide" Target="slide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7.PNG"/><Relationship Id="rId7" Type="http://schemas.openxmlformats.org/officeDocument/2006/relationships/slide" Target="slide1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slide" Target="slide1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9.PNG"/><Relationship Id="rId7" Type="http://schemas.openxmlformats.org/officeDocument/2006/relationships/slide" Target="slide3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41.xml"/><Relationship Id="rId4" Type="http://schemas.openxmlformats.org/officeDocument/2006/relationships/slide" Target="slide40.xml"/><Relationship Id="rId9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525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ellipse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Einfache Bedieneroberfläche, fast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FullScreen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38749"/>
              <a:gd name="adj2" fmla="val -8492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3318959" y="1819815"/>
            <a:ext cx="3247607" cy="2992834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32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8B2D246-5887-4FE2-BBA2-6D09A7081465}"/>
              </a:ext>
            </a:extLst>
          </p:cNvPr>
          <p:cNvSpPr/>
          <p:nvPr/>
        </p:nvSpPr>
        <p:spPr>
          <a:xfrm>
            <a:off x="4553712" y="5367528"/>
            <a:ext cx="1856232" cy="3816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39395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Live-View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56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0675" y="640081"/>
            <a:ext cx="9344025" cy="5597208"/>
          </a:xfrm>
          <a:noFill/>
        </p:spPr>
        <p:txBody>
          <a:bodyPr anchor="ctr"/>
          <a:lstStyle/>
          <a:p>
            <a:pPr marL="1588" lvl="1" indent="0" algn="ctr" eaLnBrk="1" hangingPunct="1">
              <a:lnSpc>
                <a:spcPct val="90000"/>
              </a:lnSpc>
              <a:buNone/>
            </a:pPr>
            <a:r>
              <a:rPr lang="de-DE" altLang="de-DE" sz="3600" dirty="0"/>
              <a:t>Vielen Dank für Ihre Aufmerksamkeit!</a:t>
            </a:r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2465</Words>
  <Application>Microsoft Office PowerPoint</Application>
  <PresentationFormat>A4-Papier (210 x 297 mm)</PresentationFormat>
  <Paragraphs>468</Paragraphs>
  <Slides>57</Slides>
  <Notes>52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Gliederung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Lennart</cp:lastModifiedBy>
  <cp:revision>274</cp:revision>
  <cp:lastPrinted>2007-09-21T15:49:14Z</cp:lastPrinted>
  <dcterms:created xsi:type="dcterms:W3CDTF">2008-09-25T08:20:51Z</dcterms:created>
  <dcterms:modified xsi:type="dcterms:W3CDTF">2018-05-03T04:24:53Z</dcterms:modified>
</cp:coreProperties>
</file>